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46" d="100"/>
          <a:sy n="46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163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9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9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79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816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746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619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014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523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957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2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0932-81C0-44FC-8353-B30A601F97B6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3724-C34E-400D-8F4C-D224D0E332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244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Past Simple </a:t>
            </a:r>
            <a:r>
              <a:rPr lang="en-US" b="1" i="1" dirty="0" err="1" smtClean="0">
                <a:solidFill>
                  <a:srgbClr val="FF0000"/>
                </a:solidFill>
              </a:rPr>
              <a:t>Statments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600" y="1825625"/>
            <a:ext cx="3344800" cy="4351338"/>
          </a:xfrm>
        </p:spPr>
      </p:pic>
    </p:spTree>
    <p:extLst>
      <p:ext uri="{BB962C8B-B14F-4D97-AF65-F5344CB8AC3E}">
        <p14:creationId xmlns:p14="http://schemas.microsoft.com/office/powerpoint/2010/main" val="330151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Past Simple Statments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Statments</dc:title>
  <dc:creator>ACER1</dc:creator>
  <cp:lastModifiedBy>ACER1</cp:lastModifiedBy>
  <cp:revision>1</cp:revision>
  <dcterms:created xsi:type="dcterms:W3CDTF">2018-12-13T02:31:21Z</dcterms:created>
  <dcterms:modified xsi:type="dcterms:W3CDTF">2018-12-13T02:32:23Z</dcterms:modified>
</cp:coreProperties>
</file>